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76" r:id="rId4"/>
    <p:sldId id="277" r:id="rId5"/>
    <p:sldId id="279" r:id="rId6"/>
    <p:sldId id="280" r:id="rId7"/>
    <p:sldId id="282" r:id="rId8"/>
    <p:sldId id="283" r:id="rId9"/>
    <p:sldId id="284" r:id="rId10"/>
    <p:sldId id="285" r:id="rId11"/>
    <p:sldId id="287" r:id="rId12"/>
    <p:sldId id="286" r:id="rId13"/>
    <p:sldId id="281" r:id="rId14"/>
    <p:sldId id="274" r:id="rId15"/>
    <p:sldId id="28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Городские конкурсы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2018-2019 уч.год</c:v>
                </c:pt>
                <c:pt idx="1">
                  <c:v>2019-2020 уч.год</c:v>
                </c:pt>
                <c:pt idx="2">
                  <c:v>2020-2021 уч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18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85-44B1-A456-38B4325DE3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Всероссийские конкурсы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2018-2019 уч.год</c:v>
                </c:pt>
                <c:pt idx="1">
                  <c:v>2019-2020 уч.год</c:v>
                </c:pt>
                <c:pt idx="2">
                  <c:v>2020-2021 уч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16</c:v>
                </c:pt>
                <c:pt idx="1">
                  <c:v>38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85-44B1-A456-38B4325DE3C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Международные конкурсы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2018-2019 уч.год</c:v>
                </c:pt>
                <c:pt idx="1">
                  <c:v>2019-2020 уч.год</c:v>
                </c:pt>
                <c:pt idx="2">
                  <c:v>2020-2021 уч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24</c:v>
                </c:pt>
                <c:pt idx="1">
                  <c:v>32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85-44B1-A456-38B4325DE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500928"/>
        <c:axId val="115502464"/>
      </c:barChart>
      <c:catAx>
        <c:axId val="115500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502464"/>
        <c:crosses val="autoZero"/>
        <c:auto val="1"/>
        <c:lblAlgn val="ctr"/>
        <c:lblOffset val="100"/>
        <c:noMultiLvlLbl val="0"/>
      </c:catAx>
      <c:valAx>
        <c:axId val="115502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5009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50F75-16D4-45FE-8453-4D0ED4D4EC73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C8182-1358-4638-9A1D-F4AAF47F8F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C8182-1358-4638-9A1D-F4AAF47F8FC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97716-3C8D-4C57-9E97-451391C77D07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45EA-8EF9-40C4-9EA1-BF9E38D55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:\Documents and Settings\Aida\Рабочий стол\ТЕКСТУРЫ и фоны, клипарты\Vinetas_fons_s\125750786892248IM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71678"/>
          </a:xfrm>
          <a:prstGeom prst="rect">
            <a:avLst/>
          </a:prstGeom>
          <a:blipFill dpi="0" rotWithShape="1">
            <a:blip r:embed="rId4" cstate="print">
              <a:alphaModFix amt="0"/>
            </a:blip>
            <a:srcRect/>
            <a:stretch>
              <a:fillRect/>
            </a:stretch>
          </a:blipFill>
          <a:ln>
            <a:noFill/>
          </a:ln>
          <a:effectLst>
            <a:softEdge rad="112500"/>
          </a:effec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7915276" cy="4500595"/>
          </a:xfrm>
        </p:spPr>
        <p:txBody>
          <a:bodyPr>
            <a:normAutofit/>
          </a:bodyPr>
          <a:lstStyle/>
          <a:p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/>
              <a:t>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Дистанционные конкурсы  как одна из форм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развития творческого потенциала учащихся в детском объединении начального технического моделирования</a:t>
            </a:r>
            <a:br>
              <a:rPr lang="ru-RU" sz="2400" dirty="0"/>
            </a:br>
            <a:br>
              <a:rPr lang="ru-RU" sz="2400" dirty="0"/>
            </a:b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4714884"/>
            <a:ext cx="45720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Бабарыкина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Ирина Васильевна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педагог дополнительного образования,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БОУ ДО г.Омска «Городской Дворец детского (юношеского) творчества»</a:t>
            </a:r>
          </a:p>
        </p:txBody>
      </p:sp>
    </p:spTree>
  </p:cSld>
  <p:clrMapOvr>
    <a:masterClrMapping/>
  </p:clrMapOvr>
  <p:transition spd="slow"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571480"/>
            <a:ext cx="8072494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        В процессе подготовки к конкурсу педагог решает организационные вопросы (оформление заявки, оплата участия, проверка творческих работ на предмет соответствия требованиям конкурса, отправка работ, объявление результатов),  оказывает помощь в оформлении работ перед отправкой на конкурс. </a:t>
            </a:r>
          </a:p>
          <a:p>
            <a:pPr>
              <a:buNone/>
            </a:pPr>
            <a:r>
              <a:rPr lang="ru-RU" dirty="0"/>
              <a:t>                                     В ходе проведения конкурса                         </a:t>
            </a:r>
          </a:p>
          <a:p>
            <a:pPr>
              <a:buNone/>
            </a:pPr>
            <a:r>
              <a:rPr lang="ru-RU" dirty="0"/>
              <a:t>                                     предоставляю возможность </a:t>
            </a:r>
          </a:p>
          <a:p>
            <a:pPr>
              <a:buNone/>
            </a:pPr>
            <a:r>
              <a:rPr lang="ru-RU" dirty="0"/>
              <a:t>                                     учащимся сравнить свою  </a:t>
            </a:r>
          </a:p>
          <a:p>
            <a:pPr>
              <a:buNone/>
            </a:pPr>
            <a:r>
              <a:rPr lang="ru-RU" dirty="0"/>
              <a:t>                                     работу с работами других  </a:t>
            </a:r>
          </a:p>
          <a:p>
            <a:pPr>
              <a:buNone/>
            </a:pPr>
            <a:r>
              <a:rPr lang="ru-RU" dirty="0"/>
              <a:t>                                     участников  конкурса.</a:t>
            </a:r>
          </a:p>
          <a:p>
            <a:endParaRPr lang="ru-RU" dirty="0"/>
          </a:p>
        </p:txBody>
      </p:sp>
      <p:pic>
        <p:nvPicPr>
          <p:cNvPr id="4" name="Picture 2" descr="%D0%BA%D0%BE%D0%BC%D0%BF%D1%8C%D1%82%D0%B5%D1%80-%D0%BA%D0%BD%D0%B8%D0%B6%D0%BA%D0%B0-%D0%BC%D0%B0%D0%BB%D1%8B%D1%88%D0%B0-%D1%81%D0%B0%D0%BC%D0%BE%D0%BC%D0%BE%D0%B4%D0%BD%D0%B5%D0%B9%D1%88%D0%B0%D1%8F-15817043"/>
          <p:cNvPicPr>
            <a:picLocks noChangeAspect="1" noChangeArrowheads="1"/>
          </p:cNvPicPr>
          <p:nvPr/>
        </p:nvPicPr>
        <p:blipFill>
          <a:blip r:embed="rId2"/>
          <a:srcRect r="28763" b="15482"/>
          <a:stretch>
            <a:fillRect/>
          </a:stretch>
        </p:blipFill>
        <p:spPr bwMode="auto">
          <a:xfrm>
            <a:off x="285720" y="3929066"/>
            <a:ext cx="3500462" cy="2772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642918"/>
            <a:ext cx="7901014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        Очных конкурсов по начальному техническому моделированию, к сожалению, почти не проводится, поэтому количество участников  творческих дистанционных конкурсов технической направленности возрастает с каждым годом. Так, например, в прошлом учебном году в дистанционных конкурсах приняло участие более 70% учащихся  детского объединения. </a:t>
            </a:r>
          </a:p>
          <a:p>
            <a:endParaRPr lang="ru-RU" dirty="0"/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1428728" y="3571876"/>
          <a:ext cx="7115196" cy="2911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786742" cy="1143000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Каковы ожидания учащегося?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600200"/>
            <a:ext cx="7572428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Подтвердить свои знания, узнать что-то новое, получить информацию о том, чего еще не знает - как сигнал к дальнейшим действиям или просто не напрягаясь окунуться в ситуацию успеха. </a:t>
            </a:r>
          </a:p>
          <a:p>
            <a:r>
              <a:rPr lang="ru-RU" dirty="0"/>
              <a:t>Собственные открытия и ситуация успеха это залог развития интереса к занятиям в детском объединении.</a:t>
            </a:r>
          </a:p>
        </p:txBody>
      </p:sp>
    </p:spTree>
  </p:cSld>
  <p:clrMapOvr>
    <a:masterClrMapping/>
  </p:clrMapOvr>
  <p:transition spd="slow"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28662" y="571480"/>
            <a:ext cx="7929618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    Массовость и результативность участия в дистанционных конкурсах ведет к личностному росту учащихся, к индивидуализации развития ребёнка, повышению познавательной и учебной мотивации, поиску новых способов достижения результата, расширению информационной среды и общекультурного поля, формированию творческой, высокоинтеллектуальной,           нестандартно мыслящей </a:t>
            </a:r>
          </a:p>
          <a:p>
            <a:pPr>
              <a:buNone/>
            </a:pPr>
            <a:r>
              <a:rPr lang="ru-RU" dirty="0"/>
              <a:t>    личности, появления которой </a:t>
            </a:r>
          </a:p>
          <a:p>
            <a:pPr>
              <a:buNone/>
            </a:pPr>
            <a:r>
              <a:rPr lang="ru-RU" dirty="0"/>
              <a:t>    требует современное общество.</a:t>
            </a:r>
          </a:p>
          <a:p>
            <a:endParaRPr lang="ru-RU" dirty="0"/>
          </a:p>
        </p:txBody>
      </p:sp>
      <p:pic>
        <p:nvPicPr>
          <p:cNvPr id="7" name="Picture 1" descr="D:\Documents and Settings\Admin\Рабочий стол\ри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857760"/>
            <a:ext cx="2027159" cy="17145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642918"/>
            <a:ext cx="7786742" cy="58579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        Общеизвестно, что учебная мотивация начинает формироваться еще в дошкольном детстве, и если не создавать условия для ее развития, то к концу начальной школы интерес к учебе падает, и самый лучший способ сохранить и развить этот интерес – увлечь ребенка творчеством. Именно поэтому педагоги дополнительного образования должны создавать развивающую образовательную среду,  </a:t>
            </a:r>
          </a:p>
          <a:p>
            <a:pPr>
              <a:buNone/>
            </a:pPr>
            <a:r>
              <a:rPr lang="ru-RU" dirty="0"/>
              <a:t>    способствующую раскрытию природных возможностей и способностей каждого ребенка.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571480"/>
            <a:ext cx="7858180" cy="58579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         Опыт показывает, что проведение конкурсов помогает не только выявлять одаренных школьников, но и развивать у ребят познавательный интерес к учению, </a:t>
            </a:r>
          </a:p>
          <a:p>
            <a:pPr>
              <a:buNone/>
            </a:pPr>
            <a:r>
              <a:rPr lang="ru-RU" dirty="0"/>
              <a:t>    формировать навыки самостоятельной учебной работы, что, безусловно, способствует саморазвитию личности, творческого потенциала учащихся. </a:t>
            </a:r>
          </a:p>
          <a:p>
            <a:pPr>
              <a:buNone/>
            </a:pPr>
            <a:r>
              <a:rPr lang="ru-RU" dirty="0"/>
              <a:t>        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Дистанционные конкурсы </a:t>
            </a:r>
            <a:r>
              <a:rPr lang="ru-RU" dirty="0"/>
              <a:t>создают прекрасную возможность для индивидуального подхода в обучении.</a:t>
            </a:r>
          </a:p>
          <a:p>
            <a:pPr>
              <a:buNone/>
            </a:pPr>
            <a:r>
              <a:rPr lang="ru-RU" dirty="0"/>
              <a:t>         Эффективное использование дистанционных конкурсов сегодня должно стать важным направлением исследования каждого педагога и очень лаконично вписывается в систему педагогической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714356"/>
            <a:ext cx="8072494" cy="57150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        Все более значимыми в информационном процессе становятся электронные носители, делающие информацию более доступной для учащихся, а развитие программных и </a:t>
            </a:r>
            <a:r>
              <a:rPr lang="ru-RU" dirty="0" err="1"/>
              <a:t>интернет-технологий</a:t>
            </a:r>
            <a:r>
              <a:rPr lang="ru-RU" dirty="0"/>
              <a:t> в образовании позволяют значительно расширить возможности традиционного обучения. </a:t>
            </a:r>
          </a:p>
          <a:p>
            <a:pPr>
              <a:buNone/>
            </a:pPr>
            <a:r>
              <a:rPr lang="ru-RU" dirty="0"/>
              <a:t>                                       В связи с этим возникло явление    </a:t>
            </a:r>
          </a:p>
          <a:p>
            <a:pPr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                                   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дистанционного образования</a:t>
            </a:r>
            <a:r>
              <a:rPr lang="ru-RU" dirty="0"/>
              <a:t>, </a:t>
            </a:r>
          </a:p>
          <a:p>
            <a:pPr>
              <a:buNone/>
            </a:pPr>
            <a:r>
              <a:rPr lang="ru-RU" dirty="0"/>
              <a:t>                                      которое предполагает удаленную </a:t>
            </a:r>
          </a:p>
          <a:p>
            <a:pPr>
              <a:buNone/>
            </a:pPr>
            <a:r>
              <a:rPr lang="ru-RU" dirty="0"/>
              <a:t>                                      форму обучения, делая процесс </a:t>
            </a:r>
          </a:p>
          <a:p>
            <a:pPr>
              <a:buNone/>
            </a:pPr>
            <a:r>
              <a:rPr lang="ru-RU" dirty="0"/>
              <a:t>                                      получения знаний доступней, </a:t>
            </a:r>
          </a:p>
          <a:p>
            <a:pPr>
              <a:buNone/>
            </a:pPr>
            <a:r>
              <a:rPr lang="ru-RU" dirty="0"/>
              <a:t>                                      удобней и мобильней. </a:t>
            </a:r>
          </a:p>
          <a:p>
            <a:endParaRPr lang="ru-RU" dirty="0"/>
          </a:p>
        </p:txBody>
      </p:sp>
      <p:pic>
        <p:nvPicPr>
          <p:cNvPr id="4" name="Picture 2" descr="https://moyalmetevsk.ru/userfiles/images/image-07-2021/vzaimodeystvie_18.jpg"/>
          <p:cNvPicPr>
            <a:picLocks noChangeAspect="1" noChangeArrowheads="1"/>
          </p:cNvPicPr>
          <p:nvPr/>
        </p:nvPicPr>
        <p:blipFill>
          <a:blip r:embed="rId2" cstate="print"/>
          <a:srcRect l="13497" r="3596"/>
          <a:stretch>
            <a:fillRect/>
          </a:stretch>
        </p:blipFill>
        <p:spPr bwMode="auto">
          <a:xfrm>
            <a:off x="357158" y="3571876"/>
            <a:ext cx="3214710" cy="26166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000108"/>
            <a:ext cx="7758138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     Одной из эффективных форм дистанционных образовательных технологий являются,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дистанционные олимпиады и конкурсы</a:t>
            </a:r>
            <a:endParaRPr lang="ru-RU" dirty="0"/>
          </a:p>
          <a:p>
            <a:pPr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цель</a:t>
            </a:r>
            <a:r>
              <a:rPr lang="ru-RU" dirty="0"/>
              <a:t> которых - создание условий для саморазвития личности </a:t>
            </a:r>
          </a:p>
          <a:p>
            <a:pPr>
              <a:buNone/>
            </a:pPr>
            <a:r>
              <a:rPr lang="ru-RU" dirty="0"/>
              <a:t>    и творческого </a:t>
            </a:r>
          </a:p>
          <a:p>
            <a:pPr>
              <a:buNone/>
            </a:pPr>
            <a:r>
              <a:rPr lang="ru-RU" dirty="0"/>
              <a:t>    потенциала учащихся.</a:t>
            </a:r>
          </a:p>
        </p:txBody>
      </p:sp>
      <p:pic>
        <p:nvPicPr>
          <p:cNvPr id="3073" name="Picture 1" descr="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286256"/>
            <a:ext cx="3105284" cy="205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929618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Задачи дистанционных конкурсов: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571612"/>
            <a:ext cx="7258072" cy="500066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выявление талантливых, творческих детей, их поддержка и поощрение;  </a:t>
            </a:r>
          </a:p>
          <a:p>
            <a:r>
              <a:rPr lang="ru-RU" dirty="0"/>
              <a:t>выявление и развитие интеллектуальных, познавательных способностей, широты кругозора учащихся, глубины их знаний; </a:t>
            </a:r>
          </a:p>
          <a:p>
            <a:r>
              <a:rPr lang="ru-RU" dirty="0"/>
              <a:t>предоставление учащимся возможности принимать участие в дистанционных конкурсах за пределами учреждения и региона;  </a:t>
            </a:r>
          </a:p>
          <a:p>
            <a:r>
              <a:rPr lang="ru-RU" dirty="0"/>
              <a:t>способствовать адаптации к жизни в обществе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71480"/>
            <a:ext cx="8001056" cy="60722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            </a:t>
            </a:r>
            <a:r>
              <a:rPr lang="ru-RU" i="1" dirty="0"/>
              <a:t>По мнению </a:t>
            </a:r>
            <a:r>
              <a:rPr lang="ru-RU" b="1" i="1" dirty="0"/>
              <a:t>Хуторского А.В., </a:t>
            </a:r>
          </a:p>
          <a:p>
            <a:pPr>
              <a:buNone/>
            </a:pPr>
            <a:r>
              <a:rPr lang="ru-RU" i="1" dirty="0"/>
              <a:t>       дистанционные конкурсы стали не просто      </a:t>
            </a:r>
          </a:p>
          <a:p>
            <a:pPr>
              <a:buNone/>
            </a:pPr>
            <a:r>
              <a:rPr lang="ru-RU" i="1" dirty="0"/>
              <a:t>       творческой добавкой к учебному процессу, а  </a:t>
            </a:r>
          </a:p>
          <a:p>
            <a:pPr>
              <a:buNone/>
            </a:pPr>
            <a:r>
              <a:rPr lang="ru-RU" i="1" dirty="0"/>
              <a:t>       мощным стимулом для самореализации  </a:t>
            </a:r>
          </a:p>
          <a:p>
            <a:pPr>
              <a:buNone/>
            </a:pPr>
            <a:r>
              <a:rPr lang="ru-RU" i="1" dirty="0"/>
              <a:t>       учеников и педагогов, </a:t>
            </a:r>
          </a:p>
          <a:p>
            <a:pPr>
              <a:buNone/>
            </a:pPr>
            <a:r>
              <a:rPr lang="ru-RU" i="1" dirty="0"/>
              <a:t>       рычагом обновления </a:t>
            </a:r>
          </a:p>
          <a:p>
            <a:pPr>
              <a:buNone/>
            </a:pPr>
            <a:r>
              <a:rPr lang="ru-RU" i="1" dirty="0"/>
              <a:t>       образования. </a:t>
            </a:r>
          </a:p>
          <a:p>
            <a:pPr>
              <a:buNone/>
            </a:pPr>
            <a:endParaRPr lang="ru-RU" i="1" dirty="0"/>
          </a:p>
          <a:p>
            <a:pPr>
              <a:buNone/>
            </a:pPr>
            <a:r>
              <a:rPr lang="ru-RU" dirty="0"/>
              <a:t>         Дистанционные конкурсы,</a:t>
            </a:r>
          </a:p>
          <a:p>
            <a:pPr>
              <a:buNone/>
            </a:pPr>
            <a:r>
              <a:rPr lang="ru-RU" dirty="0"/>
              <a:t>    ставшие популярными в последнее время, </a:t>
            </a:r>
          </a:p>
          <a:p>
            <a:pPr>
              <a:buNone/>
            </a:pPr>
            <a:r>
              <a:rPr lang="ru-RU" dirty="0"/>
              <a:t>    вовлекают в конкурсный процесс большое количество участников и служат хорошим дополнением к образовательному процессу в детском объединении технического моделирования. </a:t>
            </a:r>
          </a:p>
        </p:txBody>
      </p:sp>
      <p:pic>
        <p:nvPicPr>
          <p:cNvPr id="4" name="Рисунок 3" descr="https://edu54.ru/upload/iblock/9cc/IMG_5829.JPG"/>
          <p:cNvPicPr/>
          <p:nvPr/>
        </p:nvPicPr>
        <p:blipFill>
          <a:blip r:embed="rId2" cstate="print"/>
          <a:srcRect l="6135" t="1152" b="8756"/>
          <a:stretch>
            <a:fillRect/>
          </a:stretch>
        </p:blipFill>
        <p:spPr bwMode="auto">
          <a:xfrm>
            <a:off x="5786446" y="2357430"/>
            <a:ext cx="2857520" cy="169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928670"/>
            <a:ext cx="7972452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      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Дистанционные конкурсы </a:t>
            </a:r>
            <a:r>
              <a:rPr lang="ru-RU" dirty="0"/>
              <a:t>выявляют скрытые возможности учащихся и в </a:t>
            </a:r>
            <a:r>
              <a:rPr lang="ru-RU" dirty="0" err="1"/>
              <a:t>межпредметных</a:t>
            </a:r>
            <a:r>
              <a:rPr lang="ru-RU" dirty="0"/>
              <a:t> областях, помогают решать проблемы творческой реализации личности посредством компьютерных технологий, обрести веру в себя, свои возможности.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      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Главная направленность </a:t>
            </a:r>
            <a:r>
              <a:rPr lang="ru-RU" dirty="0"/>
              <a:t>таких конкурсов состоит в создании ситуации, не травмирующей детскую психику. Немало важно для учащихся и то, что все дети получают те или иные знаки поощрения.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Что дают дистанционные 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конкурсы учащимся?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785926"/>
            <a:ext cx="6900882" cy="478634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dirty="0"/>
              <a:t>• интеллектуальный рост;</a:t>
            </a:r>
          </a:p>
          <a:p>
            <a:pPr>
              <a:buNone/>
            </a:pPr>
            <a:r>
              <a:rPr lang="ru-RU" sz="4000" dirty="0"/>
              <a:t>• углубление программного материала;</a:t>
            </a:r>
          </a:p>
          <a:p>
            <a:pPr>
              <a:buNone/>
            </a:pPr>
            <a:r>
              <a:rPr lang="ru-RU" sz="4000" dirty="0"/>
              <a:t>• расширение кругозора;</a:t>
            </a:r>
          </a:p>
          <a:p>
            <a:pPr>
              <a:buNone/>
            </a:pPr>
            <a:r>
              <a:rPr lang="ru-RU" sz="4000" dirty="0"/>
              <a:t>• развитие  творческих способностей;</a:t>
            </a:r>
          </a:p>
          <a:p>
            <a:pPr>
              <a:buNone/>
            </a:pPr>
            <a:r>
              <a:rPr lang="ru-RU" sz="4000" dirty="0"/>
              <a:t>• развитие умения работать с информацией, поиск информации в сети Интернет;</a:t>
            </a:r>
          </a:p>
          <a:p>
            <a:pPr>
              <a:buNone/>
            </a:pPr>
            <a:r>
              <a:rPr lang="ru-RU" sz="4000" dirty="0"/>
              <a:t>• совершенствование навыков работы с компьютером;</a:t>
            </a:r>
          </a:p>
          <a:p>
            <a:pPr>
              <a:buNone/>
            </a:pPr>
            <a:r>
              <a:rPr lang="ru-RU" sz="4000" dirty="0"/>
              <a:t>• «переживание» ситуации успеха;</a:t>
            </a:r>
          </a:p>
          <a:p>
            <a:pPr>
              <a:buNone/>
            </a:pPr>
            <a:r>
              <a:rPr lang="ru-RU" sz="4000" dirty="0"/>
              <a:t>• повышение мотивации к занятиям и познавательного интереса»</a:t>
            </a:r>
          </a:p>
          <a:p>
            <a:pPr>
              <a:buNone/>
            </a:pPr>
            <a:r>
              <a:rPr lang="ru-RU" sz="4000" dirty="0"/>
              <a:t>• результативность участия.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01122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Выбор дистанционных конкурсов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28736"/>
            <a:ext cx="7829576" cy="48577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        Я собираю сведения о  дистанционных конкурсах по определенному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шаблону: </a:t>
            </a:r>
            <a:r>
              <a:rPr lang="ru-RU" dirty="0"/>
              <a:t>название конкурса; цели и задачи; время, отводимое на подготовку творческих работ; возрастная категория учащихся на которых рассчитан конкурс; процедура награждения; степень использования компьютеров; периодичность конкурса; форма творческих заданий конкурса.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У каждого конкурса разная периодичность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785926"/>
            <a:ext cx="7615262" cy="4411675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/>
              <a:t>Разовые конкурсы</a:t>
            </a:r>
            <a:r>
              <a:rPr lang="ru-RU" dirty="0"/>
              <a:t>, приуроченные к какой-нибудь важной дате или событию (конкурсы «Мир талантов», «</a:t>
            </a:r>
            <a:r>
              <a:rPr lang="ru-RU" dirty="0" err="1"/>
              <a:t>Арт-талант</a:t>
            </a:r>
            <a:r>
              <a:rPr lang="ru-RU" dirty="0"/>
              <a:t>», «</a:t>
            </a:r>
            <a:r>
              <a:rPr lang="ru-RU" dirty="0" err="1"/>
              <a:t>Рособрконкурс</a:t>
            </a:r>
            <a:r>
              <a:rPr lang="ru-RU" dirty="0"/>
              <a:t>», «Новое поколение», «Продленка») </a:t>
            </a:r>
          </a:p>
          <a:p>
            <a:r>
              <a:rPr lang="ru-RU" i="1" dirty="0"/>
              <a:t>Ежегодные конкурсы</a:t>
            </a:r>
            <a:r>
              <a:rPr lang="ru-RU" dirty="0"/>
              <a:t>, которые проводятся на протяжении нескольких лет или даже десятков лет, имеющие свои традиции, например, конкурс «Родная Омская земля».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d"/>
  </p:transition>
</p:sld>
</file>

<file path=ppt/theme/theme1.xml><?xml version="1.0" encoding="utf-8"?>
<a:theme xmlns:a="http://schemas.openxmlformats.org/drawingml/2006/main" name="4-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4-8</Template>
  <TotalTime>614</TotalTime>
  <Words>833</Words>
  <Application>Microsoft Office PowerPoint</Application>
  <PresentationFormat>Экран (4:3)</PresentationFormat>
  <Paragraphs>69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4-8</vt:lpstr>
      <vt:lpstr>   Дистанционные конкурсы  как одна из форм  развития творческого потенциала учащихся в детском объединении начального технического моделирования  </vt:lpstr>
      <vt:lpstr>Презентация PowerPoint</vt:lpstr>
      <vt:lpstr>Презентация PowerPoint</vt:lpstr>
      <vt:lpstr>Задачи дистанционных конкурсов:</vt:lpstr>
      <vt:lpstr>Презентация PowerPoint</vt:lpstr>
      <vt:lpstr>Презентация PowerPoint</vt:lpstr>
      <vt:lpstr>Что дают дистанционные  конкурсы учащимся? </vt:lpstr>
      <vt:lpstr>Выбор дистанционных конкурсов</vt:lpstr>
      <vt:lpstr>У каждого конкурса разная периодичность</vt:lpstr>
      <vt:lpstr>Презентация PowerPoint</vt:lpstr>
      <vt:lpstr>Презентация PowerPoint</vt:lpstr>
      <vt:lpstr>Каковы ожидания учащегося? 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dc:description>http://aida.ucoz.ru</dc:description>
  <cp:lastModifiedBy>User</cp:lastModifiedBy>
  <cp:revision>62</cp:revision>
  <dcterms:created xsi:type="dcterms:W3CDTF">2011-11-14T07:40:42Z</dcterms:created>
  <dcterms:modified xsi:type="dcterms:W3CDTF">2021-10-29T05:29:52Z</dcterms:modified>
</cp:coreProperties>
</file>