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71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5C37"/>
    <a:srgbClr val="339933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2D26-0771-4E9C-A45C-411E4536F01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CA4137-D27F-4268-A757-1AF22FFDFE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2D26-0771-4E9C-A45C-411E4536F01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4137-D27F-4268-A757-1AF22FFDFE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CA4137-D27F-4268-A757-1AF22FFDFE8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2D26-0771-4E9C-A45C-411E4536F01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2D26-0771-4E9C-A45C-411E4536F01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CA4137-D27F-4268-A757-1AF22FFDFE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2D26-0771-4E9C-A45C-411E4536F01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CA4137-D27F-4268-A757-1AF22FFDFE8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2B42D26-0771-4E9C-A45C-411E4536F01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4137-D27F-4268-A757-1AF22FFDFE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2D26-0771-4E9C-A45C-411E4536F01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CA4137-D27F-4268-A757-1AF22FFDFE8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2D26-0771-4E9C-A45C-411E4536F01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CA4137-D27F-4268-A757-1AF22FFDF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2D26-0771-4E9C-A45C-411E4536F01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CA4137-D27F-4268-A757-1AF22FFDF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CA4137-D27F-4268-A757-1AF22FFDFE8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2D26-0771-4E9C-A45C-411E4536F01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CA4137-D27F-4268-A757-1AF22FFDFE8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2B42D26-0771-4E9C-A45C-411E4536F01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B42D26-0771-4E9C-A45C-411E4536F01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CA4137-D27F-4268-A757-1AF22FFDFE82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Учебная конференция, </a:t>
            </a:r>
            <a:br>
              <a:rPr lang="ru-RU" dirty="0" smtClean="0"/>
            </a:br>
            <a:r>
              <a:rPr lang="ru-RU" dirty="0" smtClean="0"/>
              <a:t>как форма учебного занятия</a:t>
            </a:r>
            <a:endParaRPr lang="ru-RU" dirty="0"/>
          </a:p>
        </p:txBody>
      </p:sp>
      <p:pic>
        <p:nvPicPr>
          <p:cNvPr id="4" name="Рисунок 3" descr="595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714620"/>
            <a:ext cx="6400800" cy="343408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652120" y="5229200"/>
            <a:ext cx="3168352" cy="10242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Составила: Смирнова Т.А., преподаватель ФГБОУ ВО </a:t>
            </a:r>
            <a:r>
              <a:rPr lang="ru-RU" dirty="0" err="1" smtClean="0"/>
              <a:t>ОмГМУ</a:t>
            </a:r>
            <a:r>
              <a:rPr lang="ru-RU" dirty="0" smtClean="0"/>
              <a:t>, колледж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60648"/>
            <a:ext cx="856895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5"/>
                </a:solidFill>
              </a:rPr>
              <a:t>В итоге:</a:t>
            </a:r>
          </a:p>
          <a:p>
            <a:pPr marL="360000" indent="-360000"/>
            <a:r>
              <a:rPr lang="ru-RU" sz="3200" spc="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spc="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ачалом конференции   является вступительное слово преподавателя, в частности, сообщение плана проведения, задач, ограничения по времени. Далее говорят обучающиеся.</a:t>
            </a:r>
          </a:p>
          <a:p>
            <a:pPr fontAlgn="base"/>
            <a:r>
              <a:rPr lang="ru-RU" sz="3200" spc="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spc="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конце подводятся итоги.</a:t>
            </a:r>
            <a:endParaRPr lang="ru-RU" sz="3200" spc="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861634"/>
            <a:ext cx="3456384" cy="2375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082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Успешность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 зависит от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ru-RU" sz="3000" b="1" dirty="0">
              <a:ln w="0"/>
              <a:solidFill>
                <a:schemeClr val="accent5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23528" y="1412776"/>
            <a:ext cx="8568952" cy="4896544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endParaRPr lang="ru-RU" dirty="0"/>
          </a:p>
          <a:p>
            <a:pPr lvl="0" fontAlgn="base">
              <a:lnSpc>
                <a:spcPct val="120000"/>
              </a:lnSpc>
            </a:pPr>
            <a:r>
              <a:rPr lang="ru-RU" sz="1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мотивированности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</a:pP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правильного определения 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и четкой </a:t>
            </a: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постановки 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 </a:t>
            </a: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преподавателем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fontAlgn="base">
              <a:lnSpc>
                <a:spcPct val="120000"/>
              </a:lnSpc>
            </a:pP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 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преподавателем;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</a:pP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консультации </a:t>
            </a: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преподавателя 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при подготовке к </a:t>
            </a: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и при </a:t>
            </a: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ее непосредственном 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</a:t>
            </a: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</a:pP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 </a:t>
            </a:r>
            <a:r>
              <a:rPr lang="ru-RU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отчетности и сроков ее представления </a:t>
            </a: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преподавателю.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51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51520" y="260648"/>
            <a:ext cx="8282880" cy="100811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 оправдана, если обучающиеся умеют:</a:t>
            </a:r>
            <a:endParaRPr lang="ru-RU" sz="3200" b="1" dirty="0">
              <a:ln w="0"/>
              <a:solidFill>
                <a:schemeClr val="accent5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294967295"/>
          </p:nvPr>
        </p:nvSpPr>
        <p:spPr>
          <a:xfrm>
            <a:off x="251520" y="1268759"/>
            <a:ext cx="8504238" cy="4788025"/>
          </a:xfrm>
        </p:spPr>
        <p:txBody>
          <a:bodyPr>
            <a:noAutofit/>
          </a:bodyPr>
          <a:lstStyle/>
          <a:p>
            <a:pPr lvl="0"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станавливать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причинно-следственные связи;</a:t>
            </a:r>
          </a:p>
          <a:p>
            <a:pPr lvl="0"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спользовать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таблицы, схемы, графики;</a:t>
            </a:r>
          </a:p>
          <a:p>
            <a:pPr lvl="0"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ыводить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простейшие математические, физические и химические формулы;</a:t>
            </a:r>
          </a:p>
          <a:p>
            <a:pPr lvl="0"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ользоваться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оглавлениями и составлять библиографические списки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учебная конференция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эффективной формой организации образовательного процесса. Она направлена на развитие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способствует проявлению творческих способностей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12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60648"/>
            <a:ext cx="8286808" cy="6018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3-013-Vidy-konferents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>
            <a:noAutofit/>
          </a:bodyPr>
          <a:lstStyle/>
          <a:p>
            <a:r>
              <a:rPr lang="ru-RU" sz="44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cs typeface="Times New Roman" pitchFamily="18" charset="0"/>
              </a:rPr>
              <a:t>Учебная конференция</a:t>
            </a:r>
            <a:endParaRPr lang="ru-RU" sz="4400" b="1" dirty="0">
              <a:ln w="0"/>
              <a:solidFill>
                <a:schemeClr val="accent5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51520" y="1412776"/>
            <a:ext cx="8252718" cy="468639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конференция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форма обучения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 </a:t>
            </a:r>
            <a:r>
              <a:rPr lang="ru-RU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которая обеспечивает педагогическое взаимодействие преподавателя и студентов при максимальной самостоятельности, активности, инициативе </a:t>
            </a:r>
            <a:r>
              <a:rPr lang="ru-RU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последних.</a:t>
            </a:r>
            <a:endParaRPr lang="ru-RU" i="1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933056"/>
            <a:ext cx="3048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217" y="3820607"/>
            <a:ext cx="3347864" cy="2510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60648"/>
            <a:ext cx="856895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цели учебной конференции:</a:t>
            </a:r>
          </a:p>
          <a:p>
            <a:pPr marL="457200" lvl="0" indent="-457200" fontAlgn="base"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пройденного курса, углубление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fontAlgn="base"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умения анализировать информацию, выбирать самое важное из объемного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fontAlgn="base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прививание навыка выступления перед большим числом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уважительного отношения к собеседнику вне зависимости от его точки зрения.</a:t>
            </a:r>
          </a:p>
        </p:txBody>
      </p:sp>
    </p:spTree>
    <p:extLst>
      <p:ext uri="{BB962C8B-B14F-4D97-AF65-F5344CB8AC3E}">
        <p14:creationId xmlns:p14="http://schemas.microsoft.com/office/powerpoint/2010/main" val="20978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332656"/>
            <a:ext cx="8534400" cy="758825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Подготовка конференции</a:t>
            </a:r>
            <a:endParaRPr lang="ru-RU" sz="4400" b="1" dirty="0">
              <a:ln w="0"/>
              <a:solidFill>
                <a:schemeClr val="accent5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51520" y="1556792"/>
            <a:ext cx="8504238" cy="4572000"/>
          </a:xfrm>
        </p:spPr>
        <p:txBody>
          <a:bodyPr>
            <a:noAutofit/>
          </a:bodyPr>
          <a:lstStyle/>
          <a:p>
            <a:pPr marL="360000" indent="-360000" algn="l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и в процессе проведения конференции акцент делают на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 студентов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их к 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самообразованию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536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65374" y="188640"/>
            <a:ext cx="8534400" cy="115212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3600" b="1" dirty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четыре этапа</a:t>
            </a:r>
            <a:r>
              <a:rPr lang="ru-RU" sz="28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:</a:t>
            </a:r>
            <a:endParaRPr lang="ru-RU" sz="2800" b="1" dirty="0">
              <a:ln w="0"/>
              <a:solidFill>
                <a:schemeClr val="accent5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" name="Текст 1"/>
          <p:cNvSpPr>
            <a:spLocks noGrp="1"/>
          </p:cNvSpPr>
          <p:nvPr>
            <p:ph sz="quarter" idx="4294967295"/>
          </p:nvPr>
        </p:nvSpPr>
        <p:spPr>
          <a:xfrm>
            <a:off x="395536" y="1484784"/>
            <a:ext cx="8504238" cy="45720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преподаватель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тему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конференции, ставит задачи и ограничивает время.</a:t>
            </a:r>
          </a:p>
          <a:p>
            <a:pPr marL="0" indent="0" algn="l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преподаватель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приступает к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изучению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теоретического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54742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260648"/>
            <a:ext cx="8640960" cy="5112568"/>
          </a:xfrm>
        </p:spPr>
        <p:txBody>
          <a:bodyPr>
            <a:noAutofit/>
          </a:bodyPr>
          <a:lstStyle/>
          <a:p>
            <a:pPr marL="342900" indent="-342900" algn="l"/>
            <a:r>
              <a:rPr lang="ru-RU" sz="2800" dirty="0" smtClean="0">
                <a:solidFill>
                  <a:schemeClr val="accent6"/>
                </a:solidFill>
              </a:rPr>
              <a:t>   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преподаватель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организует собрание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обучающихся (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как минимум за 2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недели), объявляет тему конференции, предоставляет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им методические рекомендации и список обязательной и дополнительной научной литературы.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преподаватель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отвечает на интересующие вопросы в индивидуальном порядке.</a:t>
            </a:r>
            <a:r>
              <a:rPr lang="ru-RU" sz="4000" b="1" cap="all" spc="2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cap="all" spc="2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2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205</TotalTime>
  <Words>275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Georgia</vt:lpstr>
      <vt:lpstr>Times New Roman</vt:lpstr>
      <vt:lpstr>Wingdings</vt:lpstr>
      <vt:lpstr>Wingdings 2</vt:lpstr>
      <vt:lpstr>Официальная</vt:lpstr>
      <vt:lpstr>Учебная конференция,  как форма учебного занятия</vt:lpstr>
      <vt:lpstr>Презентация PowerPoint</vt:lpstr>
      <vt:lpstr>Презентация PowerPoint</vt:lpstr>
      <vt:lpstr>Презентация PowerPoint</vt:lpstr>
      <vt:lpstr>Учебная конференция</vt:lpstr>
      <vt:lpstr>Презентация PowerPoint</vt:lpstr>
      <vt:lpstr>Подготовка конференции</vt:lpstr>
      <vt:lpstr>Подготовка включает в себя четыре этапа:</vt:lpstr>
      <vt:lpstr>    3. преподаватель организует собрание обучающихся (как минимум за 2 недели), объявляет тему конференции, предоставляет им методические рекомендации и список обязательной и дополнительной научной литературы. 4. преподаватель отвечает на интересующие вопросы в индивидуальном порядке. </vt:lpstr>
      <vt:lpstr>Презентация PowerPoint</vt:lpstr>
      <vt:lpstr>Успешность конференции зависит от:</vt:lpstr>
      <vt:lpstr>Конференция оправдана, если обучающиеся умеют: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Конференция , как форма учебного занятия</dc:title>
  <dc:creator>Home</dc:creator>
  <cp:lastModifiedBy>Преподаватель</cp:lastModifiedBy>
  <cp:revision>28</cp:revision>
  <dcterms:created xsi:type="dcterms:W3CDTF">2018-11-26T14:00:32Z</dcterms:created>
  <dcterms:modified xsi:type="dcterms:W3CDTF">2021-10-22T01:35:55Z</dcterms:modified>
</cp:coreProperties>
</file>