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9" r:id="rId4"/>
    <p:sldId id="279" r:id="rId5"/>
    <p:sldId id="280" r:id="rId6"/>
    <p:sldId id="260" r:id="rId7"/>
    <p:sldId id="281" r:id="rId8"/>
    <p:sldId id="282" r:id="rId9"/>
    <p:sldId id="266" r:id="rId10"/>
    <p:sldId id="268" r:id="rId11"/>
    <p:sldId id="276" r:id="rId12"/>
    <p:sldId id="284" r:id="rId13"/>
    <p:sldId id="285" r:id="rId14"/>
    <p:sldId id="275" r:id="rId15"/>
    <p:sldId id="277" r:id="rId16"/>
    <p:sldId id="286" r:id="rId17"/>
    <p:sldId id="269" r:id="rId18"/>
    <p:sldId id="270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4288-8ED8-41B4-9A87-BD6E6FE4D7E2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7E320-0626-4D66-A3BE-47042D83F6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E47C82-E3B7-4062-BD9B-194DA9140A91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A727FC-1C1D-41DD-A762-CFE8616F54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071546"/>
            <a:ext cx="5929354" cy="185738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40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Значение загадки в воспитании дошкольника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6087002"/>
            <a:ext cx="5256584" cy="770998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 Ерошенко Мария Сергеевна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детский сад «Тополек»</a:t>
            </a:r>
          </a:p>
          <a:p>
            <a:pPr algn="r"/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картинки для самообр 2015 и мне и\1183707-icon-1363356120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000372"/>
            <a:ext cx="45720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2817" y="214290"/>
            <a:ext cx="66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i="1" dirty="0"/>
              <a:t>       МОСКАЛЕНСКОГО МУНИЦИПАЛЬНОГО РАЙОНА </a:t>
            </a:r>
          </a:p>
          <a:p>
            <a:pPr algn="ctr"/>
            <a:r>
              <a:rPr lang="ru-RU" sz="1200" b="1" i="1" dirty="0"/>
              <a:t>   ОМСКОЙ ОБЛАСТИ</a:t>
            </a:r>
          </a:p>
          <a:p>
            <a:pPr algn="ctr"/>
            <a:r>
              <a:rPr lang="ru-RU" sz="1200" b="1" i="1" dirty="0"/>
              <a:t>     ДЕТСКИЙ САД «ТОПОЛЕК»</a:t>
            </a:r>
          </a:p>
        </p:txBody>
      </p:sp>
    </p:spTree>
    <p:extLst>
      <p:ext uri="{BB962C8B-B14F-4D97-AF65-F5344CB8AC3E}">
        <p14:creationId xmlns:p14="http://schemas.microsoft.com/office/powerpoint/2010/main" val="3550308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0"/>
            <a:ext cx="74295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АПРЕЛЬ</a:t>
            </a:r>
          </a:p>
          <a:p>
            <a:pPr algn="ctr"/>
            <a:r>
              <a:rPr lang="ru-RU" sz="1200" b="1" dirty="0"/>
              <a:t>Загадки о транспорте</a:t>
            </a:r>
          </a:p>
          <a:p>
            <a:pPr algn="ctr"/>
            <a:r>
              <a:rPr lang="ru-RU" sz="1200" b="1" dirty="0"/>
              <a:t>Дидактическая игра «Отгадай загадку и объясни отгадку»</a:t>
            </a: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МАЙ</a:t>
            </a:r>
          </a:p>
          <a:p>
            <a:pPr algn="ctr"/>
            <a:r>
              <a:rPr lang="ru-RU" sz="1200" b="1" dirty="0"/>
              <a:t>Непосредственно образовательная деятельность</a:t>
            </a:r>
          </a:p>
          <a:p>
            <a:pPr algn="ctr"/>
            <a:r>
              <a:rPr lang="ru-RU" sz="1200" b="1" dirty="0"/>
              <a:t>На тему « Отгадай загадку»</a:t>
            </a:r>
          </a:p>
          <a:p>
            <a:pPr algn="ctr"/>
            <a:r>
              <a:rPr lang="ru-RU" sz="1200" b="1" dirty="0"/>
              <a:t>Развивать ассоциативное мышление, любознательность, наблюдательность и воображение. Учить рассматривать иллюстрации к загадкам. Развивать самостоятельность и творчество в процессе изображения различных предметов и явлений окружающего мира.</a:t>
            </a:r>
          </a:p>
          <a:p>
            <a:pPr algn="ctr"/>
            <a:r>
              <a:rPr lang="ru-RU" sz="1200" b="1" dirty="0"/>
              <a:t>Выставка рисунков – работ воспитанников с изображением отгадок к народным загадкам.</a:t>
            </a: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РАБОТА С РОДИТЕЛЯМИ.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Сентябрь</a:t>
            </a:r>
          </a:p>
          <a:p>
            <a:pPr algn="ctr"/>
            <a:r>
              <a:rPr lang="ru-RU" sz="1200" b="1" dirty="0"/>
              <a:t>Консультация для родителей «Загадки и ее роль в воспитании ребенка»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Октябрь</a:t>
            </a:r>
          </a:p>
          <a:p>
            <a:pPr algn="ctr"/>
            <a:r>
              <a:rPr lang="ru-RU" sz="1200" b="1" dirty="0"/>
              <a:t>Папка - передвижка  «Загадки из детства».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Февраль</a:t>
            </a:r>
          </a:p>
          <a:p>
            <a:pPr algn="ctr"/>
            <a:r>
              <a:rPr lang="ru-RU" sz="1200" b="1" dirty="0"/>
              <a:t>Отгадывание загадок</a:t>
            </a:r>
          </a:p>
          <a:p>
            <a:pPr algn="ctr"/>
            <a:r>
              <a:rPr lang="ru-RU" sz="1200" b="1" dirty="0"/>
              <a:t>Семейный конкурс « Вечер загадок».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Апрель</a:t>
            </a:r>
          </a:p>
          <a:p>
            <a:pPr algn="ctr"/>
            <a:r>
              <a:rPr lang="ru-RU" sz="1200" b="1" dirty="0"/>
              <a:t>Придумывание детьми и их родителями.</a:t>
            </a:r>
          </a:p>
          <a:p>
            <a:pPr algn="ctr"/>
            <a:r>
              <a:rPr lang="ru-RU" sz="1200" b="1" dirty="0"/>
              <a:t>Конкурс на лучшую загадку, придуманную  родителями совместно с детьми.</a:t>
            </a:r>
          </a:p>
          <a:p>
            <a:pPr algn="ctr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Май</a:t>
            </a:r>
          </a:p>
          <a:p>
            <a:pPr algn="ctr"/>
            <a:r>
              <a:rPr lang="ru-RU" sz="1200" b="1" dirty="0"/>
              <a:t>Открытый просмотр родителями НОД</a:t>
            </a:r>
          </a:p>
          <a:p>
            <a:pPr algn="ctr"/>
            <a:endParaRPr lang="ru-RU" sz="1200" dirty="0"/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869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21523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Основные направления работы с родителями.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1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.Оформлена папка – передвижка «Загадки из детства». </a:t>
            </a:r>
            <a:r>
              <a:rPr lang="ru-RU" b="1" dirty="0">
                <a:solidFill>
                  <a:schemeClr val="accent2"/>
                </a:solidFill>
              </a:rPr>
              <a:t>2.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Консультация «Загадка и ее роль в воспитании ребенка». </a:t>
            </a:r>
            <a:r>
              <a:rPr lang="ru-RU" b="1" dirty="0">
                <a:solidFill>
                  <a:schemeClr val="accent2"/>
                </a:solidFill>
              </a:rPr>
              <a:t>3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.Родители принимали участие  в составлении и придумывании загадок, выполняя  «домашнее задание» с детьми.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4.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Принимали участие  в игре – викторине « Час загадок и отгадок»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IMG_20210415_163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214842" cy="2714644"/>
          </a:xfrm>
          <a:prstGeom prst="rect">
            <a:avLst/>
          </a:prstGeom>
        </p:spPr>
      </p:pic>
      <p:pic>
        <p:nvPicPr>
          <p:cNvPr id="5" name="Рисунок 4" descr="IMG_20210415_163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71810"/>
            <a:ext cx="357190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415_115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1568">
            <a:off x="622218" y="1003943"/>
            <a:ext cx="3839448" cy="5119264"/>
          </a:xfrm>
          <a:prstGeom prst="rect">
            <a:avLst/>
          </a:prstGeom>
        </p:spPr>
      </p:pic>
      <p:pic>
        <p:nvPicPr>
          <p:cNvPr id="4" name="Рисунок 3" descr="IMG-2021020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214290"/>
            <a:ext cx="4286279" cy="3214710"/>
          </a:xfrm>
          <a:prstGeom prst="rect">
            <a:avLst/>
          </a:prstGeom>
        </p:spPr>
      </p:pic>
      <p:pic>
        <p:nvPicPr>
          <p:cNvPr id="5" name="Рисунок 4" descr="IMG_20210415_115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78902">
            <a:off x="5511582" y="3284241"/>
            <a:ext cx="2450455" cy="3267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319_16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4969">
            <a:off x="440215" y="1427531"/>
            <a:ext cx="3286130" cy="4381507"/>
          </a:xfrm>
          <a:prstGeom prst="rect">
            <a:avLst/>
          </a:prstGeom>
        </p:spPr>
      </p:pic>
      <p:pic>
        <p:nvPicPr>
          <p:cNvPr id="3" name="Рисунок 2" descr="IMG_20210319_163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4987">
            <a:off x="3819750" y="259700"/>
            <a:ext cx="4839907" cy="3429000"/>
          </a:xfrm>
          <a:prstGeom prst="rect">
            <a:avLst/>
          </a:prstGeom>
        </p:spPr>
      </p:pic>
      <p:pic>
        <p:nvPicPr>
          <p:cNvPr id="4" name="Рисунок 3" descr="IMG_20210319_162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2832">
            <a:off x="4267088" y="3533156"/>
            <a:ext cx="2964659" cy="30692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51344"/>
            <a:ext cx="76438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Основные направления работы с детьми.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b="1" dirty="0"/>
              <a:t>Совместная деятельность воспитателя и детей.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Рисунок 4" descr="IMG_20210125_204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282746" cy="4214842"/>
          </a:xfrm>
          <a:prstGeom prst="rect">
            <a:avLst/>
          </a:prstGeom>
        </p:spPr>
      </p:pic>
      <p:pic>
        <p:nvPicPr>
          <p:cNvPr id="6" name="Рисунок 5" descr="IMG_20210415_134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93003" y="678643"/>
            <a:ext cx="2357466" cy="4000528"/>
          </a:xfrm>
          <a:prstGeom prst="rect">
            <a:avLst/>
          </a:prstGeom>
        </p:spPr>
      </p:pic>
      <p:pic>
        <p:nvPicPr>
          <p:cNvPr id="7" name="Рисунок 6" descr="IMG_20210415_134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000504"/>
            <a:ext cx="3524243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2.</a:t>
            </a:r>
            <a:r>
              <a:rPr lang="ru-RU" b="1" dirty="0"/>
              <a:t>Игровые упражнения по составлению и отгадыванию загадок; дидактические игры.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IMG_20201118_155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0949">
            <a:off x="546085" y="4237857"/>
            <a:ext cx="3571900" cy="2440600"/>
          </a:xfrm>
          <a:prstGeom prst="rect">
            <a:avLst/>
          </a:prstGeom>
        </p:spPr>
      </p:pic>
      <p:pic>
        <p:nvPicPr>
          <p:cNvPr id="5" name="Рисунок 4" descr="IMG_20201118_155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357298"/>
            <a:ext cx="2303858" cy="3071810"/>
          </a:xfrm>
          <a:prstGeom prst="rect">
            <a:avLst/>
          </a:prstGeom>
        </p:spPr>
      </p:pic>
      <p:pic>
        <p:nvPicPr>
          <p:cNvPr id="6" name="Рисунок 5" descr="IMG_20210115_093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2643188" cy="3524251"/>
          </a:xfrm>
          <a:prstGeom prst="rect">
            <a:avLst/>
          </a:prstGeom>
        </p:spPr>
      </p:pic>
      <p:pic>
        <p:nvPicPr>
          <p:cNvPr id="7" name="Рисунок 6" descr="IMG_20210415_140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85897">
            <a:off x="5387266" y="3719649"/>
            <a:ext cx="2571750" cy="3429000"/>
          </a:xfrm>
          <a:prstGeom prst="rect">
            <a:avLst/>
          </a:prstGeom>
        </p:spPr>
      </p:pic>
      <p:pic>
        <p:nvPicPr>
          <p:cNvPr id="9" name="Рисунок 8" descr="IMG_20210415_162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5201">
            <a:off x="6072198" y="1285860"/>
            <a:ext cx="2214560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3.</a:t>
            </a:r>
            <a:r>
              <a:rPr lang="ru-RU" sz="2000" b="1" dirty="0">
                <a:solidFill>
                  <a:schemeClr val="tx1"/>
                </a:solidFill>
              </a:rPr>
              <a:t>Проведение  НОД, развлечений.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IMG_20210304_103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2946800" cy="2928958"/>
          </a:xfrm>
          <a:prstGeom prst="rect">
            <a:avLst/>
          </a:prstGeom>
        </p:spPr>
      </p:pic>
      <p:pic>
        <p:nvPicPr>
          <p:cNvPr id="4" name="Рисунок 3" descr="IMG_20210203_10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071546"/>
            <a:ext cx="1768073" cy="2357430"/>
          </a:xfrm>
          <a:prstGeom prst="rect">
            <a:avLst/>
          </a:prstGeom>
        </p:spPr>
      </p:pic>
      <p:pic>
        <p:nvPicPr>
          <p:cNvPr id="5" name="Рисунок 4" descr="IMG_20210122_111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00108"/>
            <a:ext cx="2545792" cy="2857520"/>
          </a:xfrm>
          <a:prstGeom prst="rect">
            <a:avLst/>
          </a:prstGeom>
        </p:spPr>
      </p:pic>
      <p:pic>
        <p:nvPicPr>
          <p:cNvPr id="6" name="Рисунок 5" descr="IMG_20210115_093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571876"/>
            <a:ext cx="2286016" cy="3071834"/>
          </a:xfrm>
          <a:prstGeom prst="rect">
            <a:avLst/>
          </a:prstGeom>
        </p:spPr>
      </p:pic>
      <p:pic>
        <p:nvPicPr>
          <p:cNvPr id="7" name="Рисунок 6" descr="IMG_20201118_1553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68464">
            <a:off x="503013" y="3320882"/>
            <a:ext cx="2357436" cy="3143248"/>
          </a:xfrm>
          <a:prstGeom prst="rect">
            <a:avLst/>
          </a:prstGeom>
        </p:spPr>
      </p:pic>
      <p:pic>
        <p:nvPicPr>
          <p:cNvPr id="8" name="Рисунок 7" descr="IMG_20201126_1114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19600">
            <a:off x="5702884" y="3534587"/>
            <a:ext cx="2411015" cy="29290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26469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Таким образом,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загадка не утратила свою ценность и наше время.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Разгадывание загадок: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обогащает словарь;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.учит точности, образности языка;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учит сравнивать, сопоставлять, рассуждать, наблюдать над тем, что тебя окружает;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4.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воспитывает любознательность, любовь к окружающему миру.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Ценность загадки в воспитательно - образовательной работе с детьми дошкольного возраста неоспорима. 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Если чаще загадывать детям загадки, то вы увидите интерес ребёнка к ним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!</a:t>
            </a:r>
            <a:b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7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3922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  <a:b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Аникин В.П., «Русские народные пословицы, поговорки, детский фольклор» М.: Учпедгиз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Илларионова Ю.Г. «Учите детей разгадывать загадки» М.: Просвещение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Кудрявцева «Использование загадок в дидактических играх»//Дошкольное воспитание-1986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Хмелюк М, «Использование загадок в работе с детьми» //Дошкольное воспитание-1993</a:t>
            </a:r>
          </a:p>
        </p:txBody>
      </p:sp>
    </p:spTree>
    <p:extLst>
      <p:ext uri="{BB962C8B-B14F-4D97-AF65-F5344CB8AC3E}">
        <p14:creationId xmlns:p14="http://schemas.microsoft.com/office/powerpoint/2010/main" val="357043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071546"/>
            <a:ext cx="5929354" cy="185738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40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4" name="Picture 2" descr="https://3d-galleru.ru/cards/4/87/ompj23qaouf5em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271462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3083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5"/>
            <a:ext cx="3531287" cy="6014125"/>
          </a:xfrm>
        </p:spPr>
        <p:txBody>
          <a:bodyPr/>
          <a:lstStyle/>
          <a:p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620688"/>
            <a:ext cx="4500594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674" y="642918"/>
            <a:ext cx="41295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Работая с детьми старшего дошкольного возраста, я поняла, что у них проявляется интерес к устному народному творчеству – особенно к загадкам. Но у детей имеются определенные трудности  в развитие памяти, воображения, сообразительности и особенно в речи.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2506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374441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ходе работы с детьми я</a:t>
            </a: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заметила, что речь детей не всегда эмоциональна, скована и я решила вести целенаправленную работу по обогащению речи  и развития интереса к загадкам с </a:t>
            </a:r>
            <a:r>
              <a:rPr lang="ru-RU" sz="2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помощью фольклорного жанра.</a:t>
            </a:r>
            <a:b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поставила </a:t>
            </a:r>
            <a:r>
              <a:rPr lang="ru-RU" sz="2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развитие  познавательных, коммуникативных,</a:t>
            </a:r>
            <a:b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способностей детей, посредством малого фольклора , а именно через загадки.</a:t>
            </a:r>
            <a:b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F:\картинки для самообр 2015 и мне и\gr_104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39"/>
          <a:stretch/>
        </p:blipFill>
        <p:spPr bwMode="auto">
          <a:xfrm>
            <a:off x="5357818" y="4214818"/>
            <a:ext cx="2016224" cy="22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Основные задачи</a:t>
            </a:r>
            <a:r>
              <a:rPr lang="ru-RU" sz="2400" b="1" dirty="0"/>
              <a:t>, которые я перед собой поставила заключаются в следующем: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1.</a:t>
            </a:r>
            <a:r>
              <a:rPr lang="ru-RU" sz="2400" b="1" dirty="0"/>
              <a:t>Создать условия для развития способностей ( создание, пополнение РППС)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2.</a:t>
            </a:r>
            <a:r>
              <a:rPr lang="ru-RU" sz="2400" b="1" dirty="0"/>
              <a:t>Дать представление о малой форме фольклора , а именно загадки. Её назначения и отличительной черты от других произведений.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3. </a:t>
            </a:r>
            <a:r>
              <a:rPr lang="ru-RU" sz="2400" b="1" dirty="0"/>
              <a:t>Организация совместной деятельности взрослых и детей через различные виды деятельности, способствующие развитию логического мышления, воображения, памяти и т.д.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4.</a:t>
            </a:r>
            <a:r>
              <a:rPr lang="ru-RU" sz="2400" b="1" dirty="0"/>
              <a:t>Транслирование опыта работы через: выставки, мастер-класс.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7867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Проблемой использования загадок в работе с детьми занималась 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Ю.Г.Илларионова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она рекомендует не добиваться от детей традиционной отгадки, а , видя правильный ход их рассуждения, подчеркнуть  возможность  разных ответов и поощрить их.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Е.Л.Кудрявцева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более детально рассмотрела данный аспект и предложила дидактические игры. Ребенок должен уметь выделять группу признаков, имеющихся у загаданного предмета или  явления. 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602638" cy="7358090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Этапы проведения работы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1.Стартовая диагностика с детьми. Анализ форм и способов работы с детьми дошкольного возраста.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IMG_20210415_16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71678"/>
            <a:ext cx="4500594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6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2.Подготовка  РППС.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210128_152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643050"/>
            <a:ext cx="2714626" cy="3619501"/>
          </a:xfrm>
          <a:prstGeom prst="rect">
            <a:avLst/>
          </a:prstGeom>
        </p:spPr>
      </p:pic>
      <p:pic>
        <p:nvPicPr>
          <p:cNvPr id="6" name="Рисунок 5" descr="IMG_20210415_161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2857520" cy="4286280"/>
          </a:xfrm>
          <a:prstGeom prst="rect">
            <a:avLst/>
          </a:prstGeom>
        </p:spPr>
      </p:pic>
      <p:pic>
        <p:nvPicPr>
          <p:cNvPr id="7" name="Рисунок 6" descr="IMG_20210415_161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000108"/>
            <a:ext cx="2786082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3.Изучение научной методической литературы.</a:t>
            </a:r>
          </a:p>
        </p:txBody>
      </p:sp>
      <p:pic>
        <p:nvPicPr>
          <p:cNvPr id="3" name="Рисунок 2" descr="IMG_20210415_13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5163">
            <a:off x="1188815" y="1586371"/>
            <a:ext cx="3694538" cy="4926051"/>
          </a:xfrm>
          <a:prstGeom prst="rect">
            <a:avLst/>
          </a:prstGeom>
        </p:spPr>
      </p:pic>
      <p:pic>
        <p:nvPicPr>
          <p:cNvPr id="4" name="Рисунок 3" descr="IMG_20210415_13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8702">
            <a:off x="4572000" y="1095359"/>
            <a:ext cx="3339709" cy="4333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50990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4.Реализация плана работы с детьми и родителями.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следующая работа с детьми.</a:t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об овощах и фруктах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«Отгадай загадку и объясни отгадку»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 животных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 развлечений « загадки лесовичка»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 растениях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работ детского творчества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br>
              <a:rPr lang="ru-RU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об игрушках и сказочных героях.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загадок « В гостях у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Угадайке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о природе, природных явлениях.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альбома загадок 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«Природа вокруг нас»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3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br>
              <a:rPr lang="ru-RU" sz="1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Придумывание загадок детьми.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Коллективное оформление книги «Загадки»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59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454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Wingdings 2</vt:lpstr>
      <vt:lpstr>Эркер</vt:lpstr>
      <vt:lpstr>Значение загадки в воспитании дошкольника</vt:lpstr>
      <vt:lpstr>            </vt:lpstr>
      <vt:lpstr> В ходе работы с детьми я заметила, что речь детей не всегда эмоциональна, скована и я решила вести целенаправленную работу по обогащению речи  и развития интереса к загадкам с  помощью фольклорного жанра. Я поставила цель:  - развитие  познавательных, коммуникативных, творческих способностей детей, посредством малого фольклора , а именно через загадки. </vt:lpstr>
      <vt:lpstr>Презентация PowerPoint</vt:lpstr>
      <vt:lpstr>Презентация PowerPoint</vt:lpstr>
      <vt:lpstr>Этапы проведения работы 1.Стартовая диагностика с детьми. Анализ форм и способов работы с детьми дошкольного возраста.            </vt:lpstr>
      <vt:lpstr>      2.Подготовка  РППС. </vt:lpstr>
      <vt:lpstr>3.Изучение научной методической литературы.</vt:lpstr>
      <vt:lpstr>4.Реализация плана работы с детьми и родителями. Осуществляется следующая работа с детьми.  СЕНТЯБРЬ Загадки об овощах и фруктах Дидактическая игра «Отгадай загадку и объясни отгадку»  ОКТЯБРЬ Загадки о животных Вечер развлечений « загадки лесовичка»  НОЯБРЬ Загадки о растениях Выставка работ детского творчества ЯНВАРЬ Загадки об игрушках и сказочных героях. Конкурс загадок « В гостях у Угадайке»  ФЕВРАЛЬ Загадки о природе, природных явлениях. Составление альбома загадок  «Природа вокруг нас»  МАРТ Придумывание загадок детьми. Коллективное оформление книги «Загадки»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3.Проведение  НОД, развлечений. </vt:lpstr>
      <vt:lpstr>Таким образом, загадка не утратила свою ценность и наше время.  Разгадывание загадок: 1. обогащает словарь;  2.учит точности, образности языка;  3.учит сравнивать, сопоставлять, рассуждать, наблюдать над тем, что тебя окружает; 4.воспитывает любознательность, любовь к окружающему миру. Ценность загадки в воспитательно - образовательной работе с детьми дошкольного возраста неоспорима.                 Если чаще загадывать детям загадки, то вы увидите интерес ребёнка к ним!  </vt:lpstr>
      <vt:lpstr> Литература: 1.Аникин В.П., «Русские народные пословицы, поговорки, детский фольклор» М.: Учпедгиз 2.Илларионова Ю.Г. «Учите детей разгадывать загадки» М.: Просвещение 3.Кудрявцева «Использование загадок в дидактических играх»//Дошкольное воспитание-1986 4.Хмелюк М, «Использование загадок в работе с детьми» //Дошкольное воспитание-1993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Серж</dc:creator>
  <cp:lastModifiedBy>User</cp:lastModifiedBy>
  <cp:revision>111</cp:revision>
  <dcterms:created xsi:type="dcterms:W3CDTF">2015-04-15T15:16:01Z</dcterms:created>
  <dcterms:modified xsi:type="dcterms:W3CDTF">2021-10-04T06:39:36Z</dcterms:modified>
</cp:coreProperties>
</file>